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Amatic SC"/>
      <p:regular r:id="rId15"/>
      <p:bold r:id="rId16"/>
    </p:embeddedFont>
    <p:embeddedFont>
      <p:font typeface="Source Code Pr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AmaticSC-regular.fntdata"/><Relationship Id="rId14" Type="http://schemas.openxmlformats.org/officeDocument/2006/relationships/slide" Target="slides/slide9.xml"/><Relationship Id="rId17" Type="http://schemas.openxmlformats.org/officeDocument/2006/relationships/font" Target="fonts/SourceCodePro-regular.fntdata"/><Relationship Id="rId16" Type="http://schemas.openxmlformats.org/officeDocument/2006/relationships/font" Target="fonts/AmaticSC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SourceCodePro-italic.fntdata"/><Relationship Id="rId6" Type="http://schemas.openxmlformats.org/officeDocument/2006/relationships/slide" Target="slides/slide1.xml"/><Relationship Id="rId18" Type="http://schemas.openxmlformats.org/officeDocument/2006/relationships/font" Target="fonts/SourceCodePr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6d8e59551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6d8e59551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96d8e595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96d8e595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6d8e59551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96d8e59551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6d8e59551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96d8e59551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96d8e59551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96d8e59551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96d8e59551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96d8e59551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96d8e59551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96d8e59551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96d8e59551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96d8e59551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Let’s Surf</a:t>
            </a:r>
            <a:r>
              <a:rPr lang="vi" sz="3000"/>
              <a:t> mini</a:t>
            </a:r>
            <a:endParaRPr sz="3000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Dev by Nhị Đỗ :)))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Tựa game Let’s surf trên microsoft edge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350" y="0"/>
            <a:ext cx="7513126" cy="39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265500" y="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Let’s Surf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" name="Google Shape;69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627250"/>
            <a:ext cx="4572000" cy="39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idx="1" type="subTitle"/>
          </p:nvPr>
        </p:nvSpPr>
        <p:spPr>
          <a:xfrm>
            <a:off x="265500" y="1710303"/>
            <a:ext cx="4045200" cy="30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Thể loại: Casual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Nhân vật: 1 người hoặc vật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Các chướng ngại vật, item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Các hiệu ứng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Hình ảnh minh họa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8675"/>
            <a:ext cx="3999900" cy="353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00" y="1228675"/>
            <a:ext cx="3999900" cy="35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Cách chơi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vi"/>
              <a:t>chọn nhân vật bằng cách sử dụng phím A D di chuyển và SPACE để chọn</a:t>
            </a:r>
            <a:br>
              <a:rPr lang="vi"/>
            </a:b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vi"/>
              <a:t>Trong game người chơi phải điều khiển nhân vật sao cho né được những vật cản</a:t>
            </a:r>
            <a:br>
              <a:rPr lang="vi"/>
            </a:b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vi"/>
              <a:t>Người chơi mặc định sẽ có 3 tim, nếu hết tim -&gt; gameover</a:t>
            </a:r>
            <a:br>
              <a:rPr lang="vi"/>
            </a:b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vi"/>
              <a:t>Ngoài ra người chơi có thể thu thập năng lượng trên đường đi để có thể nhảy</a:t>
            </a:r>
            <a:endParaRPr/>
          </a:p>
        </p:txBody>
      </p:sp>
      <p:sp>
        <p:nvSpPr>
          <p:cNvPr id="87" name="Google Shape;87;p17"/>
          <p:cNvSpPr txBox="1"/>
          <p:nvPr/>
        </p:nvSpPr>
        <p:spPr>
          <a:xfrm>
            <a:off x="3526575" y="599375"/>
            <a:ext cx="73374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7175" y="766637"/>
            <a:ext cx="5756825" cy="36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latin typeface="Times New Roman"/>
                <a:ea typeface="Times New Roman"/>
                <a:cs typeface="Times New Roman"/>
                <a:sym typeface="Times New Roman"/>
              </a:rPr>
              <a:t>Cách tính điểm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Source Code Pro"/>
              <a:buChar char="-"/>
            </a:pPr>
            <a:r>
              <a:rPr b="0" lang="vi" sz="1300">
                <a:latin typeface="Source Code Pro"/>
                <a:ea typeface="Source Code Pro"/>
                <a:cs typeface="Source Code Pro"/>
                <a:sym typeface="Source Code Pro"/>
              </a:rPr>
              <a:t>Người chơi đi được càng xa thì điểm sẽ càng cao.</a:t>
            </a:r>
            <a:br>
              <a:rPr b="0" lang="vi" sz="1300">
                <a:latin typeface="Source Code Pro"/>
                <a:ea typeface="Source Code Pro"/>
                <a:cs typeface="Source Code Pro"/>
                <a:sym typeface="Source Code Pro"/>
              </a:rPr>
            </a:br>
            <a:endParaRPr b="0"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Source Code Pro"/>
              <a:buChar char="-"/>
            </a:pPr>
            <a:r>
              <a:rPr b="0" lang="vi" sz="1300">
                <a:latin typeface="Source Code Pro"/>
                <a:ea typeface="Source Code Pro"/>
                <a:cs typeface="Source Code Pro"/>
                <a:sym typeface="Source Code Pro"/>
              </a:rPr>
              <a:t>Điểm sẽ tăng dựa theo tốc độ lướt sóng của người chơi, kéo theo đó thì số lượng vật cản cũng sẽ sinh ra nhiều hơn.</a:t>
            </a:r>
            <a:br>
              <a:rPr b="0" lang="vi" sz="1300">
                <a:latin typeface="Source Code Pro"/>
                <a:ea typeface="Source Code Pro"/>
                <a:cs typeface="Source Code Pro"/>
                <a:sym typeface="Source Code Pro"/>
              </a:rPr>
            </a:br>
            <a:endParaRPr b="0"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Source Code Pro"/>
              <a:buChar char="-"/>
            </a:pPr>
            <a:r>
              <a:rPr b="0" lang="vi" sz="1300">
                <a:latin typeface="Source Code Pro"/>
                <a:ea typeface="Source Code Pro"/>
                <a:cs typeface="Source Code Pro"/>
                <a:sym typeface="Source Code Pro"/>
              </a:rPr>
              <a:t>Đến các mốc điểm nhất định tốc độ lướt của người chơi sẽ tăng lên.</a:t>
            </a:r>
            <a:endParaRPr b="0" sz="13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Công Nghệ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Framework: </a:t>
            </a:r>
            <a:r>
              <a:rPr lang="vi"/>
              <a:t>TrainingFramework</a:t>
            </a:r>
            <a:br>
              <a:rPr lang="vi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Âm thanh: Sử dụng thư viện soloud</a:t>
            </a:r>
            <a:br>
              <a:rPr lang="vi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Hình ảnh: Đa phần từ tựa game gốc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DEMO</a:t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490250" y="526350"/>
            <a:ext cx="8172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Thanks for </a:t>
            </a:r>
            <a:r>
              <a:rPr lang="vi"/>
              <a:t>watching</a:t>
            </a:r>
            <a:r>
              <a:rPr lang="vi"/>
              <a:t>:))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